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98" r:id="rId3"/>
    <p:sldId id="273" r:id="rId4"/>
    <p:sldId id="283" r:id="rId5"/>
    <p:sldId id="290" r:id="rId6"/>
    <p:sldId id="276" r:id="rId7"/>
    <p:sldId id="280" r:id="rId8"/>
    <p:sldId id="289" r:id="rId9"/>
    <p:sldId id="299" r:id="rId10"/>
    <p:sldId id="300" r:id="rId11"/>
    <p:sldId id="292" r:id="rId12"/>
    <p:sldId id="285" r:id="rId13"/>
    <p:sldId id="281" r:id="rId14"/>
    <p:sldId id="301" r:id="rId15"/>
    <p:sldId id="302" r:id="rId16"/>
    <p:sldId id="257" r:id="rId17"/>
    <p:sldId id="286" r:id="rId18"/>
    <p:sldId id="284" r:id="rId19"/>
    <p:sldId id="282" r:id="rId20"/>
    <p:sldId id="274" r:id="rId21"/>
    <p:sldId id="287" r:id="rId22"/>
    <p:sldId id="294" r:id="rId23"/>
    <p:sldId id="275" r:id="rId24"/>
    <p:sldId id="288" r:id="rId25"/>
    <p:sldId id="297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6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9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9E8E-6707-46AC-BE46-3D068B7778FD}" type="datetimeFigureOut">
              <a:rPr lang="da-DK" smtClean="0"/>
              <a:t>24-10-2024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12F7-2052-4190-898B-15E08ACFA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40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9E8E-6707-46AC-BE46-3D068B7778FD}" type="datetimeFigureOut">
              <a:rPr lang="da-DK" smtClean="0"/>
              <a:t>24-10-2024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12F7-2052-4190-898B-15E08ACFA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30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da-DK" dirty="0"/>
            </a:br>
            <a:r>
              <a:rPr lang="da-DK" dirty="0"/>
              <a:t> Blixen Klub Danmark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 Generalforsamling 25. oktober 2024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Årsberetning</a:t>
            </a:r>
            <a:endParaRPr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8F1C798-185A-7A40-40BB-20EBAE513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2CA74-C03B-3EBF-B9ED-899811BC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E-mail sikkerhed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A7602C3-76C9-22DD-380D-BFCBD8D30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  <p:pic>
        <p:nvPicPr>
          <p:cNvPr id="7" name="Billede 6" descr="Et billede, der indeholder tekst, diagram, Font/skrifttype, Kurve&#10;&#10;Automatisk genereret beskrivelse">
            <a:extLst>
              <a:ext uri="{FF2B5EF4-FFF2-40B4-BE49-F238E27FC236}">
                <a16:creationId xmlns:a16="http://schemas.microsoft.com/office/drawing/2014/main" id="{A23BEF9B-D00D-639B-0115-86BE7B418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21" y="1152475"/>
            <a:ext cx="5578622" cy="3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0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Planer for det kommende år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Afholdelse af 2 ERFA-møder</a:t>
            </a:r>
          </a:p>
          <a:p>
            <a:r>
              <a:rPr lang="da-DK" dirty="0"/>
              <a:t>Optagelse af yderligere 3-6 klubber</a:t>
            </a:r>
          </a:p>
          <a:p>
            <a:r>
              <a:rPr lang="da-DK" dirty="0"/>
              <a:t>Produktion af læringsvideoer</a:t>
            </a:r>
          </a:p>
          <a:p>
            <a:r>
              <a:rPr lang="da-DK" dirty="0"/>
              <a:t>Implementering af Microsoft 365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E46234C-D1E2-C409-9371-D6D5EB85F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Indkomne forslag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A881956-9D12-7B72-52B9-2B48995C0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19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Regnskab og Budget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6889DB4-D75A-7395-DCC3-8FA483597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5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nummer/tal&#10;&#10;Automatisk genereret beskrivelse">
            <a:extLst>
              <a:ext uri="{FF2B5EF4-FFF2-40B4-BE49-F238E27FC236}">
                <a16:creationId xmlns:a16="http://schemas.microsoft.com/office/drawing/2014/main" id="{482FCA33-28BF-0622-DD5C-BF312964F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" y="0"/>
            <a:ext cx="90576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9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641BD8E0-DAE4-12BE-F5F5-1174310F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6" y="0"/>
            <a:ext cx="80205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000" dirty="0">
                <a:latin typeface="Arial Nova" panose="020B0504020202020204" pitchFamily="34" charset="0"/>
              </a:rPr>
              <a:t>Blixen Danmark – Budget 2024-25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C6645241-AFFD-60BA-69D9-70FAB20449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2049" y="1179719"/>
          <a:ext cx="6083366" cy="2965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0986">
                  <a:extLst>
                    <a:ext uri="{9D8B030D-6E8A-4147-A177-3AD203B41FA5}">
                      <a16:colId xmlns:a16="http://schemas.microsoft.com/office/drawing/2014/main" val="816941141"/>
                    </a:ext>
                  </a:extLst>
                </a:gridCol>
                <a:gridCol w="996314">
                  <a:extLst>
                    <a:ext uri="{9D8B030D-6E8A-4147-A177-3AD203B41FA5}">
                      <a16:colId xmlns:a16="http://schemas.microsoft.com/office/drawing/2014/main" val="3917311674"/>
                    </a:ext>
                  </a:extLst>
                </a:gridCol>
                <a:gridCol w="1008033">
                  <a:extLst>
                    <a:ext uri="{9D8B030D-6E8A-4147-A177-3AD203B41FA5}">
                      <a16:colId xmlns:a16="http://schemas.microsoft.com/office/drawing/2014/main" val="3059673288"/>
                    </a:ext>
                  </a:extLst>
                </a:gridCol>
                <a:gridCol w="1008033">
                  <a:extLst>
                    <a:ext uri="{9D8B030D-6E8A-4147-A177-3AD203B41FA5}">
                      <a16:colId xmlns:a16="http://schemas.microsoft.com/office/drawing/2014/main" val="2997760759"/>
                    </a:ext>
                  </a:extLst>
                </a:gridCol>
              </a:tblGrid>
              <a:tr h="155847">
                <a:tc>
                  <a:txBody>
                    <a:bodyPr/>
                    <a:lstStyle/>
                    <a:p>
                      <a:pPr algn="l" fontAlgn="b"/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Regnskab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Budget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Budget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1444503414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ctr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2023-24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2023-24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2024-25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1598978658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Indtægter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DKK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DKK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DKK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1712033856"/>
                  </a:ext>
                </a:extLst>
              </a:tr>
              <a:tr h="157223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Klub kontingent (47 klubber à 850 kr.)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39.650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34.850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39.950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1134062851"/>
                  </a:ext>
                </a:extLst>
              </a:tr>
              <a:tr h="157223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Generalforsamling, ERFA- og Webmøder gebyr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7.761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8.000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1043805730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Indtægter i alt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47.411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34.850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47.950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1734233044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650186087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Udgifter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4027927165"/>
                  </a:ext>
                </a:extLst>
              </a:tr>
              <a:tr h="157223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Generalforsamling, ERFA- og Webmøder forplejning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7.774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8.000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1165117473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Kontorartikler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434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750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500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1126498242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Gebyrer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1.009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500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1.200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3159378667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Køb af Software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11.616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11.000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12.000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744155585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Internet og webhotel/hosting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9.088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9.400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13.000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1232434247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Domæner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380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500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400262999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Webplatform (SAAS)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7.310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7.000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7.500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310872481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Mødeudgifter (Bestyrelsesmøder)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1.673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1.500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2.000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2682856012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Diverse udgifter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1.400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1.000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752931032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Driftsreserve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8.127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3.100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2.250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2081450294"/>
                  </a:ext>
                </a:extLst>
              </a:tr>
              <a:tr h="155847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Udgifter i alt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47.411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34.850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 dirty="0">
                          <a:effectLst/>
                        </a:rPr>
                        <a:t>47.950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2789" marR="2789" marT="2789" marB="0" anchor="b"/>
                </a:tc>
                <a:extLst>
                  <a:ext uri="{0D108BD9-81ED-4DB2-BD59-A6C34878D82A}">
                    <a16:rowId xmlns:a16="http://schemas.microsoft.com/office/drawing/2014/main" val="2699304977"/>
                  </a:ext>
                </a:extLst>
              </a:tr>
            </a:tbl>
          </a:graphicData>
        </a:graphic>
      </p:graphicFrame>
      <p:pic>
        <p:nvPicPr>
          <p:cNvPr id="4" name="Billede 3">
            <a:extLst>
              <a:ext uri="{FF2B5EF4-FFF2-40B4-BE49-F238E27FC236}">
                <a16:creationId xmlns:a16="http://schemas.microsoft.com/office/drawing/2014/main" id="{738EFB52-EFA9-58AF-6DCC-A511003E0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4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Fastsættelse af kontingent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4729FF9-B2FB-374E-6578-7430F8D66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22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Kontingent for 24/25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11700" y="1202239"/>
            <a:ext cx="8520600" cy="3416400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Årsgebyr for medlemskab kr. 850,- pr. klub </a:t>
            </a:r>
          </a:p>
          <a:p>
            <a:pPr marL="11430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2210FE3-B65B-8B1A-B4BC-BB58E68C9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93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af bestyrelse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B39414D-30D0-0163-C2A6-D958841E5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FFF9A3-FC1E-39DB-A2AA-10EE5E5E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95" y="44450"/>
            <a:ext cx="2564806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5AF40B9-019E-C631-10CC-A962F6E65588}"/>
              </a:ext>
            </a:extLst>
          </p:cNvPr>
          <p:cNvSpPr txBox="1"/>
          <p:nvPr/>
        </p:nvSpPr>
        <p:spPr>
          <a:xfrm>
            <a:off x="349250" y="2032000"/>
            <a:ext cx="191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BK Rudersdal - Tirsdag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D4663E-7B1A-05F1-C83E-7C6E5CBA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5" y="2390577"/>
            <a:ext cx="23876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21BD309-4FDF-A665-6128-B436C2FF0885}"/>
              </a:ext>
            </a:extLst>
          </p:cNvPr>
          <p:cNvSpPr txBox="1"/>
          <p:nvPr/>
        </p:nvSpPr>
        <p:spPr>
          <a:xfrm>
            <a:off x="317500" y="4343400"/>
            <a:ext cx="191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BK Lyngby - 20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DED9226-0083-5D52-B933-79FA6EBA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4450"/>
            <a:ext cx="21844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055939-6DB2-C713-9838-005CC2FE9A1B}"/>
              </a:ext>
            </a:extLst>
          </p:cNvPr>
          <p:cNvSpPr txBox="1"/>
          <p:nvPr/>
        </p:nvSpPr>
        <p:spPr>
          <a:xfrm>
            <a:off x="3149600" y="2263973"/>
            <a:ext cx="191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BK Tune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229963F-0D62-9EC2-BB87-DBBDA8DB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539541"/>
            <a:ext cx="2912535" cy="21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BF65C7E-9708-B1A1-DCA8-114595172015}"/>
              </a:ext>
            </a:extLst>
          </p:cNvPr>
          <p:cNvSpPr txBox="1"/>
          <p:nvPr/>
        </p:nvSpPr>
        <p:spPr>
          <a:xfrm>
            <a:off x="3683000" y="4768850"/>
            <a:ext cx="191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BK Gentofte - Onsdag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5677E20-9F40-7E2F-6DE8-77942E13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9" y="44450"/>
            <a:ext cx="2489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4356A1C-81A8-38AA-CAB3-1A3B787B521B}"/>
              </a:ext>
            </a:extLst>
          </p:cNvPr>
          <p:cNvSpPr txBox="1"/>
          <p:nvPr/>
        </p:nvSpPr>
        <p:spPr>
          <a:xfrm>
            <a:off x="6108700" y="2641600"/>
            <a:ext cx="205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BK Fredensborg - Onsdag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DEFD8CDB-3847-F000-B65B-D1D542D03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104692"/>
            <a:ext cx="1593850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CF22BC8-5FA8-4661-098E-6BC90E29BF63}"/>
              </a:ext>
            </a:extLst>
          </p:cNvPr>
          <p:cNvSpPr txBox="1"/>
          <p:nvPr/>
        </p:nvSpPr>
        <p:spPr>
          <a:xfrm>
            <a:off x="6261100" y="4768850"/>
            <a:ext cx="205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BK Søndersø</a:t>
            </a:r>
          </a:p>
        </p:txBody>
      </p:sp>
    </p:spTree>
    <p:extLst>
      <p:ext uri="{BB962C8B-B14F-4D97-AF65-F5344CB8AC3E}">
        <p14:creationId xmlns:p14="http://schemas.microsoft.com/office/powerpoint/2010/main" val="3037771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Kandidater til bestyrelse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Følgende medlemmer af den nuværende bestyrelse er på valg:</a:t>
            </a:r>
          </a:p>
          <a:p>
            <a:pPr marL="596900" lvl="1" indent="0">
              <a:buNone/>
            </a:pPr>
            <a:endParaRPr lang="da-DK" dirty="0"/>
          </a:p>
          <a:p>
            <a:pPr algn="l"/>
            <a:r>
              <a:rPr lang="da-DK" i="1" dirty="0">
                <a:effectLst/>
              </a:rPr>
              <a:t>Florence Laraignou - Blixen Klub Gentofte-Onsdag</a:t>
            </a:r>
          </a:p>
          <a:p>
            <a:pPr algn="l"/>
            <a:r>
              <a:rPr lang="da-DK" i="1" dirty="0">
                <a:effectLst/>
              </a:rPr>
              <a:t>Annette Colding - Blixen Klub Østerbro</a:t>
            </a:r>
            <a:endParaRPr lang="da-DK" dirty="0">
              <a:effectLst/>
            </a:endParaRPr>
          </a:p>
          <a:p>
            <a:pPr algn="l"/>
            <a:r>
              <a:rPr lang="da-DK" i="1" dirty="0">
                <a:effectLst/>
              </a:rPr>
              <a:t>Dorthe Aastrup - Blixen Klub Søborg</a:t>
            </a:r>
          </a:p>
          <a:p>
            <a:pPr algn="l"/>
            <a:endParaRPr lang="da-DK" i="1" dirty="0"/>
          </a:p>
          <a:p>
            <a:pPr algn="l"/>
            <a:r>
              <a:rPr lang="da-DK" i="1" dirty="0">
                <a:effectLst/>
              </a:rPr>
              <a:t>Alle er villige til genvalg</a:t>
            </a:r>
            <a:endParaRPr lang="da-DK" dirty="0">
              <a:effectLst/>
            </a:endParaRPr>
          </a:p>
          <a:p>
            <a:pPr marL="596900" lvl="1" indent="0">
              <a:buNone/>
            </a:pPr>
            <a:endParaRPr lang="da-DK" dirty="0"/>
          </a:p>
          <a:p>
            <a:pPr lvl="2"/>
            <a:endParaRPr lang="da-DK" dirty="0"/>
          </a:p>
          <a:p>
            <a:pPr lvl="1"/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04C7FBC-71B6-4CCA-46D6-73AE9A8AB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af  2 suppleanter og revisor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D21488C-816C-61B4-F180-D3416ED4F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1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af suppleanter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r>
              <a:rPr lang="da-DK" dirty="0"/>
              <a:t>1# Suppleant vælges blandt medlemmer</a:t>
            </a:r>
            <a:br>
              <a:rPr lang="da-DK" dirty="0"/>
            </a:br>
            <a:r>
              <a:rPr lang="da-DK" dirty="0"/>
              <a:t>	</a:t>
            </a:r>
          </a:p>
          <a:p>
            <a:pPr marL="114300" indent="0">
              <a:buNone/>
            </a:pPr>
            <a:r>
              <a:rPr lang="da-DK" dirty="0"/>
              <a:t>2# Suppleant vælges blandt medlemmer</a:t>
            </a:r>
            <a:endParaRPr lang="da-DK" dirty="0">
              <a:effectLst/>
            </a:endParaRPr>
          </a:p>
          <a:p>
            <a:pPr marL="114300" indent="0" algn="l">
              <a:buNone/>
            </a:pPr>
            <a:r>
              <a:rPr lang="da-DK" sz="1600" dirty="0">
                <a:effectLst/>
              </a:rPr>
              <a:t>	Bestyrelsen indstiller </a:t>
            </a:r>
            <a:r>
              <a:rPr lang="da-DK" sz="1600" i="1" dirty="0">
                <a:effectLst/>
              </a:rPr>
              <a:t>Annette Mathiesen - Blixen Klub Gentofte-Torsdag </a:t>
            </a:r>
            <a:r>
              <a:rPr lang="da-DK" dirty="0">
                <a:effectLst/>
              </a:rPr>
              <a:t> </a:t>
            </a:r>
          </a:p>
          <a:p>
            <a:pPr marL="11430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6726E2A-CDF3-B424-8A3F-022B51B89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50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af revisor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r>
              <a:rPr lang="da-DK" dirty="0"/>
              <a:t> Inge Jacobsen – Blixen Klub Tårnby - genopstiller som kritisk revisor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F59BF6-76C0-8223-102C-911764039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30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Eventuelt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741C5AC-3D15-F7E0-E26D-CC7C7C88A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23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D3F2C-4420-E510-257E-83E49305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Tema til kommende ERFA møde for klubledelser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106D4D-A072-F3E4-F5A5-0ABDF1421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Demokratiets tilstand i klubberne</a:t>
            </a:r>
          </a:p>
          <a:p>
            <a:r>
              <a:rPr lang="da-DK" dirty="0"/>
              <a:t>Hvordan sikrer vi ‘generationsskifte’ i bestyrelser/styregrupper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CB5074C-E5EE-92FA-47AA-7898A3862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1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Valg af dirigent</a:t>
            </a:r>
          </a:p>
          <a:p>
            <a:r>
              <a:rPr lang="da-DK" dirty="0"/>
              <a:t>Valg af referent og stemmetæller</a:t>
            </a:r>
          </a:p>
          <a:p>
            <a:r>
              <a:rPr lang="da-DK" dirty="0"/>
              <a:t>Formandens / bestyrelsens beretning til godkendelse</a:t>
            </a:r>
          </a:p>
          <a:p>
            <a:r>
              <a:rPr lang="da-DK" dirty="0"/>
              <a:t>Behandling af indkomne forslag - ingen indkomne forslag</a:t>
            </a:r>
          </a:p>
          <a:p>
            <a:r>
              <a:rPr lang="da-DK" dirty="0"/>
              <a:t>Godkendelse af regnskab og budget </a:t>
            </a:r>
          </a:p>
          <a:p>
            <a:r>
              <a:rPr lang="da-DK" dirty="0"/>
              <a:t>Fastsættelse af kontingent efter indstilling fra bestyrelsen</a:t>
            </a:r>
          </a:p>
          <a:p>
            <a:r>
              <a:rPr lang="da-DK" dirty="0"/>
              <a:t>Valg af bestyrelsesmedlemmer</a:t>
            </a:r>
          </a:p>
          <a:p>
            <a:r>
              <a:rPr lang="da-DK" dirty="0"/>
              <a:t>Valg af 2 bestyrelses-suppleanter</a:t>
            </a:r>
          </a:p>
          <a:p>
            <a:r>
              <a:rPr lang="da-DK" dirty="0"/>
              <a:t>Valg af revisor</a:t>
            </a:r>
          </a:p>
          <a:p>
            <a:r>
              <a:rPr lang="da-DK" dirty="0"/>
              <a:t>Eventuelt</a:t>
            </a:r>
          </a:p>
          <a:p>
            <a:pPr marL="11430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7C5C224-1A37-FCF7-589A-D4028A415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6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Bestyrelsens beretning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BF20A96-5F4F-3149-7178-776C83DD7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Året der er gået i BK-DK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er vokset fra 44 til 47 klubber</a:t>
            </a:r>
          </a:p>
          <a:p>
            <a:r>
              <a:rPr lang="da-DK" dirty="0"/>
              <a:t>3 yderligere klubber på vej</a:t>
            </a:r>
          </a:p>
          <a:p>
            <a:r>
              <a:rPr lang="da-DK" dirty="0"/>
              <a:t>Kendskabet til Blixen Klub er øget markant</a:t>
            </a:r>
          </a:p>
          <a:p>
            <a:r>
              <a:rPr lang="da-DK" dirty="0"/>
              <a:t>Fortsat ventelister trods flere klubber</a:t>
            </a:r>
          </a:p>
          <a:p>
            <a:r>
              <a:rPr lang="da-DK" dirty="0"/>
              <a:t>16-17.000 besøg vores hjemmesider om mdr.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6.550</a:t>
            </a:r>
            <a:r>
              <a:rPr lang="da-DK" dirty="0"/>
              <a:t> klik via Google Search om mdr.</a:t>
            </a:r>
          </a:p>
          <a:p>
            <a:r>
              <a:rPr lang="da-DK" dirty="0"/>
              <a:t>En lang række foredragsholdere kontakter os om foredrag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6B9763B-FBD2-7E4B-3F1C-D5D030258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0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Året der er gået i BK-DK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726330"/>
          </a:xfrm>
        </p:spPr>
        <p:txBody>
          <a:bodyPr/>
          <a:lstStyle/>
          <a:p>
            <a:pPr marL="114300" indent="0">
              <a:buNone/>
            </a:pPr>
            <a:r>
              <a:rPr lang="da-DK" dirty="0"/>
              <a:t>Der har været afholdt:</a:t>
            </a:r>
          </a:p>
          <a:p>
            <a:pPr marL="114300" indent="0">
              <a:buNone/>
            </a:pPr>
            <a:r>
              <a:rPr lang="da-DK" dirty="0"/>
              <a:t>	- Generalforsamling 23/24 den 17.november 2023</a:t>
            </a:r>
          </a:p>
          <a:p>
            <a:pPr marL="114300" indent="0">
              <a:buNone/>
            </a:pPr>
            <a:r>
              <a:rPr lang="da-DK" dirty="0"/>
              <a:t>	- ERFA-møde klub-ledelser den 22. marts 2024</a:t>
            </a:r>
          </a:p>
          <a:p>
            <a:pPr marL="114300" indent="0">
              <a:buNone/>
            </a:pPr>
            <a:r>
              <a:rPr lang="da-DK" dirty="0"/>
              <a:t>	- ERFA-møde Web den 26. april 2024</a:t>
            </a:r>
          </a:p>
          <a:p>
            <a:pPr marL="114300" indent="0">
              <a:buNone/>
            </a:pPr>
            <a:r>
              <a:rPr lang="da-DK" dirty="0"/>
              <a:t>	- Web/</a:t>
            </a:r>
            <a:r>
              <a:rPr lang="da-DK" dirty="0" err="1"/>
              <a:t>NemTilmeld</a:t>
            </a:r>
            <a:r>
              <a:rPr lang="da-DK" dirty="0"/>
              <a:t> kurser - 2 stk.</a:t>
            </a:r>
            <a:br>
              <a:rPr lang="da-DK" dirty="0"/>
            </a:br>
            <a:r>
              <a:rPr lang="da-DK" dirty="0"/>
              <a:t>	- 2 intromøder pr. ny klub</a:t>
            </a:r>
            <a:br>
              <a:rPr lang="da-DK" dirty="0"/>
            </a:br>
            <a:r>
              <a:rPr lang="da-DK" dirty="0"/>
              <a:t>	- Portalen effektiv – support sager faldet markant</a:t>
            </a:r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r>
              <a:rPr lang="da-DK" dirty="0"/>
              <a:t>	- 2 bestyrelsesmedlemmer udtrådt af bestyrelsen</a:t>
            </a:r>
          </a:p>
          <a:p>
            <a:pPr marL="114300" indent="0">
              <a:buNone/>
            </a:pPr>
            <a:r>
              <a:rPr lang="da-DK" dirty="0"/>
              <a:t>		Inge-Lise Jensen</a:t>
            </a:r>
          </a:p>
          <a:p>
            <a:pPr marL="114300" indent="0">
              <a:buNone/>
            </a:pPr>
            <a:r>
              <a:rPr lang="da-DK" dirty="0"/>
              <a:t>		Britta Jacobsen</a:t>
            </a:r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054DB86-B4A9-93D8-72CB-A404E44C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pr. 1. oktober 2024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kommet 3 nye klubber til - 47 klubber i alt</a:t>
            </a:r>
          </a:p>
          <a:p>
            <a:r>
              <a:rPr lang="da-DK" dirty="0"/>
              <a:t>3 nye klubber på tegnebrættet </a:t>
            </a:r>
          </a:p>
          <a:p>
            <a:pPr lvl="1"/>
            <a:r>
              <a:rPr lang="da-DK" dirty="0"/>
              <a:t>Blixen Klub Brøndby</a:t>
            </a:r>
            <a:br>
              <a:rPr lang="da-DK" dirty="0"/>
            </a:br>
            <a:r>
              <a:rPr lang="da-DK" dirty="0"/>
              <a:t>Blixen Klub Køge - 3</a:t>
            </a:r>
            <a:br>
              <a:rPr lang="da-DK" dirty="0"/>
            </a:br>
            <a:r>
              <a:rPr lang="da-DK" dirty="0"/>
              <a:t>Blixen Klub Frederiksberg</a:t>
            </a:r>
          </a:p>
          <a:p>
            <a:pPr lvl="1"/>
            <a:r>
              <a:rPr lang="da-DK" dirty="0"/>
              <a:t>2 klubber har måtte opgive at komme i gang grundet person fnidder</a:t>
            </a:r>
          </a:p>
          <a:p>
            <a:pPr marL="11430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AAE3993-9F29-6149-59BB-3EC42EAF4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2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700" y="232083"/>
            <a:ext cx="8520600" cy="572700"/>
          </a:xfrm>
        </p:spPr>
        <p:txBody>
          <a:bodyPr/>
          <a:lstStyle/>
          <a:p>
            <a:r>
              <a:rPr lang="da" dirty="0"/>
              <a:t>Klubber pr. 1. oktober 2024 </a:t>
            </a:r>
            <a:endParaRPr lang="da-DK" dirty="0"/>
          </a:p>
        </p:txBody>
      </p:sp>
      <p:pic>
        <p:nvPicPr>
          <p:cNvPr id="6" name="Billede 5" descr="Et billede, der indeholder tekst, menu, Font/skrifttype, dokument">
            <a:extLst>
              <a:ext uri="{FF2B5EF4-FFF2-40B4-BE49-F238E27FC236}">
                <a16:creationId xmlns:a16="http://schemas.microsoft.com/office/drawing/2014/main" id="{20863CE4-F133-78B9-BA9C-842F80519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41" y="904334"/>
            <a:ext cx="6522163" cy="423916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A5B931E-43C3-1EA2-22F5-96BC4C1B6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0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3DDB4-C476-52EF-B4E0-641F5DDA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Hjælpesystemer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1A35CA-D172-1D18-2D76-D41D75DF1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E-mail server flyttet af leverandør – 1 døgns nedetid til omstilling</a:t>
            </a:r>
          </a:p>
          <a:p>
            <a:r>
              <a:rPr lang="da-DK" dirty="0"/>
              <a:t>Al mail gik efterfølgende i ‘SPAM’ fordi leverandør ikke oplyste, at de overskrev vores opsætning af e-mail serveren ved flytningen.</a:t>
            </a:r>
            <a:br>
              <a:rPr lang="da-DK" dirty="0"/>
            </a:br>
            <a:endParaRPr lang="da-DK" dirty="0"/>
          </a:p>
          <a:p>
            <a:r>
              <a:rPr lang="da-DK" dirty="0"/>
              <a:t>Omlægning til e-mail via Microsoft 365 i Q4-2024 eller Q1-2025.</a:t>
            </a:r>
            <a:br>
              <a:rPr lang="da-DK" dirty="0"/>
            </a:br>
            <a:endParaRPr lang="da-DK" dirty="0"/>
          </a:p>
          <a:p>
            <a:r>
              <a:rPr lang="da-DK" dirty="0"/>
              <a:t>Bedre e-mail sikkerhed fra maj 2024, idet Blixen Klub Danmark har modtaget en donation på </a:t>
            </a:r>
            <a:r>
              <a:rPr lang="da-DK" dirty="0" err="1"/>
              <a:t>Cloudflare</a:t>
            </a:r>
            <a:r>
              <a:rPr lang="da-DK" dirty="0"/>
              <a:t> </a:t>
            </a:r>
            <a:r>
              <a:rPr lang="da-DK" dirty="0" err="1"/>
              <a:t>Area</a:t>
            </a:r>
            <a:r>
              <a:rPr lang="da-DK" dirty="0"/>
              <a:t> 1 sikkerhed til en værdi af USD 20.000/år.</a:t>
            </a:r>
          </a:p>
          <a:p>
            <a:pPr lvl="1"/>
            <a:r>
              <a:rPr lang="da-DK" dirty="0"/>
              <a:t>Doneret i tillæg til eksisterende </a:t>
            </a:r>
            <a:r>
              <a:rPr lang="da-DK" dirty="0" err="1"/>
              <a:t>Cloudflare</a:t>
            </a:r>
            <a:r>
              <a:rPr lang="da-DK" dirty="0"/>
              <a:t> Business web sikkerhed, der beskytter Blixen Klub websiderne, til en værdi af tilsvarende USD 20.000/år.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28306DA-4D1D-4691-C2DB-449ABCC17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1" y="204748"/>
            <a:ext cx="751638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5228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637</Words>
  <Application>Microsoft Office PowerPoint</Application>
  <PresentationFormat>Skærmshow (16:9)</PresentationFormat>
  <Paragraphs>165</Paragraphs>
  <Slides>25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8" baseType="lpstr">
      <vt:lpstr>Arial</vt:lpstr>
      <vt:lpstr>Arial Nova</vt:lpstr>
      <vt:lpstr>Simple Light</vt:lpstr>
      <vt:lpstr>  Blixen Klub Danmark</vt:lpstr>
      <vt:lpstr>PowerPoint-præsentation</vt:lpstr>
      <vt:lpstr>Dagsorden</vt:lpstr>
      <vt:lpstr>Bestyrelsens beretning</vt:lpstr>
      <vt:lpstr>Året der er gået i BK-DK</vt:lpstr>
      <vt:lpstr>Året der er gået i BK-DK</vt:lpstr>
      <vt:lpstr>Status pr. 1. oktober 2024</vt:lpstr>
      <vt:lpstr>Klubber pr. 1. oktober 2024 </vt:lpstr>
      <vt:lpstr>Hjælpesystemer</vt:lpstr>
      <vt:lpstr>E-mail sikkerhed</vt:lpstr>
      <vt:lpstr>Planer for det kommende år</vt:lpstr>
      <vt:lpstr>Indkomne forslag</vt:lpstr>
      <vt:lpstr>Regnskab og Budget</vt:lpstr>
      <vt:lpstr>PowerPoint-præsentation</vt:lpstr>
      <vt:lpstr>PowerPoint-præsentation</vt:lpstr>
      <vt:lpstr>Blixen Danmark – Budget 2024-25</vt:lpstr>
      <vt:lpstr>Fastsættelse af kontingent</vt:lpstr>
      <vt:lpstr>Kontingent for 24/25</vt:lpstr>
      <vt:lpstr>Valg af bestyrelse</vt:lpstr>
      <vt:lpstr>Kandidater til bestyrelse</vt:lpstr>
      <vt:lpstr>Valg af  2 suppleanter og revisor</vt:lpstr>
      <vt:lpstr>Valg af suppleanter</vt:lpstr>
      <vt:lpstr>Valg af revisor</vt:lpstr>
      <vt:lpstr>Eventuelt</vt:lpstr>
      <vt:lpstr>Tema til kommende ERFA møde for klubledelser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Blixen Klub</dc:title>
  <dc:creator>Florence Laraignou</dc:creator>
  <cp:lastModifiedBy>Florence Laraignou</cp:lastModifiedBy>
  <cp:revision>161</cp:revision>
  <dcterms:modified xsi:type="dcterms:W3CDTF">2024-10-24T18:21:02Z</dcterms:modified>
</cp:coreProperties>
</file>